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image" Target="../media/image36.png"/><Relationship Id="rId33" Type="http://schemas.openxmlformats.org/officeDocument/2006/relationships/image" Target="../media/image3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Relationship Id="rId25" Type="http://schemas.openxmlformats.org/officeDocument/2006/relationships/image" Target="../media/image101.png"/><Relationship Id="rId26" Type="http://schemas.openxmlformats.org/officeDocument/2006/relationships/image" Target="../media/image10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5191" y="6017896"/>
            <a:ext cx="3278859" cy="10398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3597" y="3306446"/>
            <a:ext cx="16738398" cy="25140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9002" y="2368227"/>
            <a:ext cx="3877543" cy="7821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7724343" cy="130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550" y="153247"/>
            <a:ext cx="4215888" cy="848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9048" y="232275"/>
            <a:ext cx="592996" cy="676319"/>
            <a:chOff x="219048" y="232275"/>
            <a:chExt cx="592996" cy="6763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70" y="158498"/>
              <a:ext cx="848845" cy="79607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62867" y="249720"/>
              <a:ext cx="505358" cy="19793"/>
              <a:chOff x="262867" y="249720"/>
              <a:chExt cx="505358" cy="1979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2867" y="249720"/>
                <a:ext cx="505358" cy="1979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7187" y="1646643"/>
            <a:ext cx="16951340" cy="6992428"/>
            <a:chOff x="667187" y="1646643"/>
            <a:chExt cx="16951340" cy="69924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187" y="1646643"/>
              <a:ext cx="16951340" cy="6992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1335" y="1618076"/>
            <a:ext cx="12603044" cy="8374282"/>
            <a:chOff x="2841335" y="1618076"/>
            <a:chExt cx="12603044" cy="8374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1335" y="1618076"/>
              <a:ext cx="12603044" cy="83742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2073" y="-25344"/>
            <a:ext cx="8270997" cy="13104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550" y="153247"/>
            <a:ext cx="4215888" cy="8487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9048" y="232275"/>
            <a:ext cx="592996" cy="676319"/>
            <a:chOff x="219048" y="232275"/>
            <a:chExt cx="592996" cy="67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70" y="158498"/>
              <a:ext cx="848845" cy="79607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62867" y="249720"/>
              <a:ext cx="505358" cy="19793"/>
              <a:chOff x="262867" y="249720"/>
              <a:chExt cx="505358" cy="1979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2867" y="249720"/>
                <a:ext cx="505358" cy="1979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6" y="1320062"/>
            <a:ext cx="4545120" cy="13058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21044" y="-187066"/>
            <a:ext cx="8739985" cy="116699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36104" y="1124902"/>
            <a:ext cx="8739985" cy="64221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45535" y="332526"/>
            <a:ext cx="12548243" cy="96206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6" y="1320060"/>
            <a:ext cx="7336218" cy="13256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1810465"/>
            <a:ext cx="14981179" cy="53574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143377"/>
            <a:ext cx="10249814" cy="11522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6" y="1320060"/>
            <a:ext cx="7028136" cy="13256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1810465"/>
            <a:ext cx="14981179" cy="53574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1789451"/>
            <a:ext cx="10249814" cy="49382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22405"/>
            <a:ext cx="10283005" cy="13256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2231407"/>
            <a:ext cx="14981179" cy="36736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2031959"/>
            <a:ext cx="10249814" cy="39681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22403"/>
            <a:ext cx="12865794" cy="13256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2231407"/>
            <a:ext cx="14981179" cy="36736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1789451"/>
            <a:ext cx="10249814" cy="49382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22403"/>
            <a:ext cx="12054956" cy="13485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1179053"/>
            <a:ext cx="14981179" cy="78830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2105587"/>
            <a:ext cx="10249814" cy="36736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333" y="7723897"/>
            <a:ext cx="4235985" cy="1838669"/>
            <a:chOff x="1048333" y="7723897"/>
            <a:chExt cx="4235985" cy="18386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333" y="7723897"/>
              <a:ext cx="4235985" cy="18386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639" y="7964370"/>
            <a:ext cx="3576580" cy="15207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22403"/>
            <a:ext cx="11626963" cy="1348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1179053"/>
            <a:ext cx="14981179" cy="78830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1694069"/>
            <a:ext cx="10249814" cy="53197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333" y="7723897"/>
            <a:ext cx="4601263" cy="1644332"/>
            <a:chOff x="1048333" y="7723897"/>
            <a:chExt cx="4601263" cy="16443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333" y="7723897"/>
              <a:ext cx="4601263" cy="164433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018" y="8314401"/>
            <a:ext cx="3992479" cy="4717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22403"/>
            <a:ext cx="12687128" cy="1348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1179053"/>
            <a:ext cx="14981179" cy="78830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2105587"/>
            <a:ext cx="10249814" cy="36736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671458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740" y="1753541"/>
            <a:ext cx="9561735" cy="1066640"/>
            <a:chOff x="610740" y="1753541"/>
            <a:chExt cx="9561735" cy="10666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536" y="1643056"/>
              <a:ext cx="4659503" cy="131312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10740" y="1753541"/>
              <a:ext cx="918565" cy="1066640"/>
              <a:chOff x="610740" y="1753541"/>
              <a:chExt cx="918565" cy="10666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6457" y="1639258"/>
                <a:ext cx="1185359" cy="1242636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678616" y="1790067"/>
                <a:ext cx="782811" cy="30660"/>
                <a:chOff x="678616" y="1790067"/>
                <a:chExt cx="782811" cy="3066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78616" y="1790067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5" name="그룹 1005"/>
          <p:cNvGrpSpPr/>
          <p:nvPr/>
        </p:nvGrpSpPr>
        <p:grpSpPr>
          <a:xfrm>
            <a:off x="610740" y="3107930"/>
            <a:ext cx="6436879" cy="1072371"/>
            <a:chOff x="610740" y="3107930"/>
            <a:chExt cx="6436879" cy="10723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1393" y="2993647"/>
              <a:ext cx="5463673" cy="130968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10740" y="3113623"/>
              <a:ext cx="918565" cy="1066678"/>
              <a:chOff x="610740" y="3113623"/>
              <a:chExt cx="918565" cy="106667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6457" y="2999340"/>
                <a:ext cx="1299642" cy="1242655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678616" y="3150166"/>
                <a:ext cx="782811" cy="30660"/>
                <a:chOff x="678616" y="3150166"/>
                <a:chExt cx="782811" cy="30660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78616" y="3150166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610740" y="4468050"/>
            <a:ext cx="7389260" cy="1066678"/>
            <a:chOff x="610740" y="4468050"/>
            <a:chExt cx="7389260" cy="10666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9774" y="4353784"/>
              <a:ext cx="6566312" cy="131730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10740" y="4468050"/>
              <a:ext cx="918565" cy="1066678"/>
              <a:chOff x="610740" y="4468050"/>
              <a:chExt cx="918565" cy="106667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6457" y="4353767"/>
                <a:ext cx="1304975" cy="1242655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678616" y="4504597"/>
                <a:ext cx="782811" cy="30660"/>
                <a:chOff x="678616" y="4504597"/>
                <a:chExt cx="782811" cy="30660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78616" y="4504597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610740" y="5822476"/>
            <a:ext cx="5242669" cy="1066678"/>
            <a:chOff x="610740" y="5822476"/>
            <a:chExt cx="5242669" cy="10666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74" y="5708204"/>
              <a:ext cx="4469603" cy="131806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10740" y="5822476"/>
              <a:ext cx="918565" cy="1066678"/>
              <a:chOff x="610740" y="5822476"/>
              <a:chExt cx="918565" cy="106667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6457" y="5708194"/>
                <a:ext cx="1326308" cy="1242655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678616" y="5859019"/>
                <a:ext cx="782811" cy="30660"/>
                <a:chOff x="678616" y="5859019"/>
                <a:chExt cx="782811" cy="3066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78616" y="5859019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610740" y="7176903"/>
            <a:ext cx="7631164" cy="1066678"/>
            <a:chOff x="610740" y="7176903"/>
            <a:chExt cx="7631164" cy="10666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4441" y="7062642"/>
              <a:ext cx="6725737" cy="1318062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10740" y="7176903"/>
              <a:ext cx="918565" cy="1066678"/>
              <a:chOff x="610740" y="7176903"/>
              <a:chExt cx="918565" cy="106667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96457" y="7062620"/>
                <a:ext cx="1314880" cy="1242655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678616" y="7213449"/>
                <a:ext cx="782811" cy="30660"/>
                <a:chOff x="678616" y="7213449"/>
                <a:chExt cx="782811" cy="30660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678616" y="7213449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7" name="그룹 1017"/>
          <p:cNvGrpSpPr/>
          <p:nvPr/>
        </p:nvGrpSpPr>
        <p:grpSpPr>
          <a:xfrm>
            <a:off x="10248667" y="1753524"/>
            <a:ext cx="9561751" cy="1066678"/>
            <a:chOff x="10248667" y="1753524"/>
            <a:chExt cx="9561751" cy="106667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48479" y="1646855"/>
              <a:ext cx="6895828" cy="131236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248667" y="1753524"/>
              <a:ext cx="918565" cy="1066678"/>
              <a:chOff x="10248667" y="1753524"/>
              <a:chExt cx="918565" cy="106667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134384" y="1639241"/>
                <a:ext cx="1312594" cy="1242655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10316544" y="1790067"/>
                <a:ext cx="782811" cy="30660"/>
                <a:chOff x="10316544" y="1790067"/>
                <a:chExt cx="782811" cy="30660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0316544" y="1790067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0" name="그룹 1020"/>
          <p:cNvGrpSpPr/>
          <p:nvPr/>
        </p:nvGrpSpPr>
        <p:grpSpPr>
          <a:xfrm>
            <a:off x="10248666" y="3110792"/>
            <a:ext cx="5922771" cy="1066678"/>
            <a:chOff x="10248666" y="3110792"/>
            <a:chExt cx="5922771" cy="106667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48479" y="2996523"/>
              <a:ext cx="4617599" cy="1318062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0248666" y="3110792"/>
              <a:ext cx="918565" cy="1066678"/>
              <a:chOff x="10248666" y="3110792"/>
              <a:chExt cx="918565" cy="106667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134384" y="2996510"/>
                <a:ext cx="1298880" cy="1242655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10316544" y="3147334"/>
                <a:ext cx="782811" cy="30660"/>
                <a:chOff x="10316544" y="3147334"/>
                <a:chExt cx="782811" cy="30660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316544" y="3147334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10248666" y="4468061"/>
            <a:ext cx="9561749" cy="1066678"/>
            <a:chOff x="10248666" y="4468061"/>
            <a:chExt cx="9561749" cy="106667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48476" y="4359494"/>
              <a:ext cx="3212110" cy="1300175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10248666" y="4468061"/>
              <a:ext cx="918565" cy="1066678"/>
              <a:chOff x="10248666" y="4468061"/>
              <a:chExt cx="918565" cy="106667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134384" y="4353778"/>
                <a:ext cx="1315642" cy="1242655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10316542" y="4504610"/>
                <a:ext cx="782811" cy="30660"/>
                <a:chOff x="10316542" y="4504610"/>
                <a:chExt cx="782811" cy="30660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316542" y="4504610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6" name="그룹 1026"/>
          <p:cNvGrpSpPr/>
          <p:nvPr/>
        </p:nvGrpSpPr>
        <p:grpSpPr>
          <a:xfrm>
            <a:off x="10248666" y="5825330"/>
            <a:ext cx="9561751" cy="1066678"/>
            <a:chOff x="10248666" y="5825330"/>
            <a:chExt cx="9561751" cy="106667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48479" y="5716757"/>
              <a:ext cx="6096229" cy="1313127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0248666" y="5825330"/>
              <a:ext cx="918565" cy="1066678"/>
              <a:chOff x="10248666" y="5825330"/>
              <a:chExt cx="918565" cy="1066678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134384" y="5711047"/>
                <a:ext cx="1314118" cy="1242655"/>
              </a:xfrm>
              <a:prstGeom prst="rect">
                <a:avLst/>
              </a:prstGeom>
            </p:spPr>
          </p:pic>
          <p:grpSp>
            <p:nvGrpSpPr>
              <p:cNvPr id="1028" name="그룹 1028"/>
              <p:cNvGrpSpPr/>
              <p:nvPr/>
            </p:nvGrpSpPr>
            <p:grpSpPr>
              <a:xfrm>
                <a:off x="10316544" y="5861874"/>
                <a:ext cx="782811" cy="30660"/>
                <a:chOff x="10316544" y="5861874"/>
                <a:chExt cx="782811" cy="30660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316544" y="5861874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9" name="그룹 1029"/>
          <p:cNvGrpSpPr/>
          <p:nvPr/>
        </p:nvGrpSpPr>
        <p:grpSpPr>
          <a:xfrm>
            <a:off x="10248666" y="7182598"/>
            <a:ext cx="9561751" cy="1066678"/>
            <a:chOff x="10248666" y="7182598"/>
            <a:chExt cx="9561751" cy="106667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48479" y="7074036"/>
              <a:ext cx="6924780" cy="1303984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0248666" y="7182598"/>
              <a:ext cx="918565" cy="1066678"/>
              <a:chOff x="10248666" y="7182598"/>
              <a:chExt cx="918565" cy="1066678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134384" y="7068315"/>
                <a:ext cx="1318689" cy="1242655"/>
              </a:xfrm>
              <a:prstGeom prst="rect">
                <a:avLst/>
              </a:prstGeom>
            </p:spPr>
          </p:pic>
          <p:grpSp>
            <p:nvGrpSpPr>
              <p:cNvPr id="1031" name="그룹 1031"/>
              <p:cNvGrpSpPr/>
              <p:nvPr/>
            </p:nvGrpSpPr>
            <p:grpSpPr>
              <a:xfrm>
                <a:off x="10316544" y="7219146"/>
                <a:ext cx="782811" cy="30660"/>
                <a:chOff x="10316544" y="7219146"/>
                <a:chExt cx="782811" cy="30660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0316544" y="7219146"/>
                  <a:ext cx="782811" cy="3066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22403"/>
            <a:ext cx="12883307" cy="1348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968582"/>
            <a:ext cx="14981179" cy="87249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1072080"/>
            <a:ext cx="10249814" cy="780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333" y="7723897"/>
            <a:ext cx="16320933" cy="1838669"/>
            <a:chOff x="1048333" y="7723897"/>
            <a:chExt cx="16320933" cy="18386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333" y="7723897"/>
              <a:ext cx="16320933" cy="18386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849" y="7914868"/>
            <a:ext cx="13762267" cy="14911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22403"/>
            <a:ext cx="11537059" cy="1348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369366" y="1053234"/>
            <a:ext cx="14981179" cy="78830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2105587"/>
            <a:ext cx="10249814" cy="36736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70022"/>
            <a:ext cx="13573070" cy="1348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1179053"/>
            <a:ext cx="14981179" cy="78830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1598687"/>
            <a:ext cx="10249814" cy="5701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333" y="7723897"/>
            <a:ext cx="4235985" cy="1838669"/>
            <a:chOff x="1048333" y="7723897"/>
            <a:chExt cx="4235985" cy="18386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333" y="7723897"/>
              <a:ext cx="4235985" cy="18386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639" y="7935830"/>
            <a:ext cx="3535857" cy="15520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70022"/>
            <a:ext cx="12167962" cy="1348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1179053"/>
            <a:ext cx="14981179" cy="78830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1694069"/>
            <a:ext cx="10249814" cy="53197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283" y="1470022"/>
            <a:ext cx="12374718" cy="1348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37830" y="1179053"/>
            <a:ext cx="14981179" cy="78830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021" y="1598687"/>
            <a:ext cx="10249814" cy="57012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7407971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8157" y="1470022"/>
            <a:ext cx="3178476" cy="1231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333" y="2651953"/>
            <a:ext cx="15920895" cy="6910613"/>
            <a:chOff x="1048333" y="2651953"/>
            <a:chExt cx="15920895" cy="6910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33" y="2651953"/>
              <a:ext cx="15920895" cy="69106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9079" y="2923717"/>
            <a:ext cx="14430860" cy="38705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7407971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4832" y="1554974"/>
            <a:ext cx="6712427" cy="13218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333" y="2651953"/>
            <a:ext cx="15920895" cy="6910613"/>
            <a:chOff x="1048333" y="2651953"/>
            <a:chExt cx="15920895" cy="6910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33" y="2651953"/>
              <a:ext cx="15920895" cy="69106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9079" y="3395537"/>
            <a:ext cx="13166893" cy="48116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7407971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4832" y="1554974"/>
            <a:ext cx="7347459" cy="13096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333" y="2651953"/>
            <a:ext cx="15920895" cy="6910613"/>
            <a:chOff x="1048333" y="2651953"/>
            <a:chExt cx="15920895" cy="6910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33" y="2651953"/>
              <a:ext cx="15920895" cy="69106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0354" y="3344811"/>
            <a:ext cx="7860623" cy="29879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8802" y="3248287"/>
            <a:ext cx="7577429" cy="57236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7781" y="57465"/>
            <a:ext cx="97600" cy="9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2410" y="2011919"/>
            <a:ext cx="15920895" cy="7507520"/>
            <a:chOff x="1182410" y="2011919"/>
            <a:chExt cx="15920895" cy="75075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410" y="2011919"/>
              <a:ext cx="15920895" cy="75075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982" y="2183840"/>
            <a:ext cx="12693769" cy="38898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2070" y="-48247"/>
            <a:ext cx="7421685" cy="13180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5255" y="2180292"/>
            <a:ext cx="1745108" cy="10985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6574" y="7212440"/>
            <a:ext cx="11606408" cy="20155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5255" y="7208890"/>
            <a:ext cx="1708068" cy="10985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7781" y="57465"/>
            <a:ext cx="97600" cy="9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333" y="2055046"/>
            <a:ext cx="15920895" cy="7507520"/>
            <a:chOff x="1048333" y="2055046"/>
            <a:chExt cx="15920895" cy="75075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333" y="2055046"/>
              <a:ext cx="15920895" cy="75075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5756" y="3569024"/>
            <a:ext cx="10925581" cy="1105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2070" y="-48247"/>
            <a:ext cx="7421685" cy="13180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489" y="6246502"/>
            <a:ext cx="11239173" cy="2982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5255" y="2381554"/>
            <a:ext cx="3490346" cy="10852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5255" y="5047883"/>
            <a:ext cx="5620828" cy="10852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2309" y="-13580"/>
            <a:ext cx="8148215" cy="13173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389" y="1956043"/>
            <a:ext cx="14682215" cy="12607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226" y="3005905"/>
            <a:ext cx="9693707" cy="30336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37353" y="3707569"/>
            <a:ext cx="3492857" cy="6171429"/>
            <a:chOff x="13737353" y="3707569"/>
            <a:chExt cx="349285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7353" y="3707569"/>
              <a:ext cx="349285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8360" y="6511681"/>
            <a:ext cx="4364875" cy="2400203"/>
            <a:chOff x="7208360" y="6511681"/>
            <a:chExt cx="4364875" cy="24002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8360" y="6511681"/>
              <a:ext cx="4364875" cy="24002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048" y="226140"/>
            <a:ext cx="6172755" cy="688589"/>
            <a:chOff x="219048" y="226140"/>
            <a:chExt cx="6172755" cy="688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485" y="154815"/>
              <a:ext cx="3008028" cy="84771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9048" y="226140"/>
              <a:ext cx="592996" cy="688589"/>
              <a:chOff x="219048" y="226140"/>
              <a:chExt cx="592996" cy="6885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270" y="152363"/>
                <a:ext cx="765231" cy="802206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262867" y="249720"/>
                <a:ext cx="505358" cy="19793"/>
                <a:chOff x="262867" y="249720"/>
                <a:chExt cx="505358" cy="1979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62867" y="249720"/>
                  <a:ext cx="505358" cy="197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967818" y="6511681"/>
            <a:ext cx="4779206" cy="3127654"/>
            <a:chOff x="1967818" y="6511681"/>
            <a:chExt cx="4779206" cy="31276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7818" y="6511681"/>
              <a:ext cx="4779206" cy="31276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7781" y="57465"/>
            <a:ext cx="97600" cy="9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333" y="2651953"/>
            <a:ext cx="15920895" cy="6910613"/>
            <a:chOff x="1048333" y="2651953"/>
            <a:chExt cx="15920895" cy="69106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333" y="2651953"/>
              <a:ext cx="15920895" cy="69106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8717" y="3711891"/>
            <a:ext cx="7040589" cy="48096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2070" y="-48247"/>
            <a:ext cx="8229093" cy="13180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8745" y="3716966"/>
            <a:ext cx="8144866" cy="5740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9436" y="2821921"/>
            <a:ext cx="2415719" cy="10238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1902" y="2821921"/>
            <a:ext cx="7491545" cy="109853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7781" y="57465"/>
            <a:ext cx="97600" cy="9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2070" y="-48247"/>
            <a:ext cx="7472731" cy="13058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897378" y="-2448005"/>
            <a:ext cx="34080470" cy="160835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7781" y="57465"/>
            <a:ext cx="97600" cy="9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2070" y="-48247"/>
            <a:ext cx="7250356" cy="13180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910534" y="-844958"/>
            <a:ext cx="36099277" cy="121853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7781" y="57465"/>
            <a:ext cx="97600" cy="9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2070" y="-48247"/>
            <a:ext cx="9835436" cy="13096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072085" y="871674"/>
            <a:ext cx="32429884" cy="85423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62" y="4156887"/>
            <a:ext cx="10394237" cy="18960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779" y="1546689"/>
            <a:ext cx="16619061" cy="26787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9032" y="-32628"/>
            <a:ext cx="9780988" cy="1318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6986" y="5095772"/>
            <a:ext cx="18649950" cy="45376"/>
            <a:chOff x="-96986" y="5095772"/>
            <a:chExt cx="18649950" cy="453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986" y="5095772"/>
              <a:ext cx="18649950" cy="453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048" y="226140"/>
            <a:ext cx="6172755" cy="688589"/>
            <a:chOff x="219048" y="226140"/>
            <a:chExt cx="6172755" cy="6885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485" y="154815"/>
              <a:ext cx="3008028" cy="84771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9048" y="226140"/>
              <a:ext cx="592996" cy="688589"/>
              <a:chOff x="219048" y="226140"/>
              <a:chExt cx="592996" cy="68858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270" y="152363"/>
                <a:ext cx="765231" cy="802206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262867" y="249720"/>
                <a:ext cx="505358" cy="19793"/>
                <a:chOff x="262867" y="249720"/>
                <a:chExt cx="505358" cy="1979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62867" y="249720"/>
                  <a:ext cx="505358" cy="1979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9032" y="5188503"/>
            <a:ext cx="9524742" cy="13096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811429" y="1101210"/>
            <a:ext cx="19352381" cy="47085"/>
            <a:chOff x="-811429" y="1101210"/>
            <a:chExt cx="19352381" cy="470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11429" y="1101210"/>
              <a:ext cx="19352381" cy="470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7779" y="6864667"/>
            <a:ext cx="16110625" cy="2679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779" y="1858073"/>
            <a:ext cx="16888896" cy="54071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9527" y="-42151"/>
            <a:ext cx="6006111" cy="13058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048" y="226140"/>
            <a:ext cx="6172755" cy="688589"/>
            <a:chOff x="219048" y="226140"/>
            <a:chExt cx="6172755" cy="6885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485" y="154815"/>
              <a:ext cx="3008028" cy="84771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9048" y="226140"/>
              <a:ext cx="592996" cy="688589"/>
              <a:chOff x="219048" y="226140"/>
              <a:chExt cx="592996" cy="68858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270" y="152363"/>
                <a:ext cx="765231" cy="802206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262867" y="249720"/>
                <a:ext cx="505358" cy="19793"/>
                <a:chOff x="262867" y="249720"/>
                <a:chExt cx="505358" cy="1979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62867" y="249720"/>
                  <a:ext cx="505358" cy="19793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23358" y="1176225"/>
            <a:ext cx="5643789" cy="9209593"/>
            <a:chOff x="6423358" y="1176225"/>
            <a:chExt cx="5643789" cy="9209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3358" y="1176225"/>
              <a:ext cx="5643789" cy="9209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9431" y="-59965"/>
            <a:ext cx="9420372" cy="1309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8326" y="3090621"/>
            <a:ext cx="4435394" cy="15549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182" y="8550020"/>
            <a:ext cx="4125611" cy="5493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898" y="8171429"/>
            <a:ext cx="4288109" cy="35192"/>
            <a:chOff x="1236898" y="8171429"/>
            <a:chExt cx="4288109" cy="351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898" y="8171429"/>
              <a:ext cx="4288109" cy="351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53805" y="1281239"/>
            <a:ext cx="4512878" cy="38132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6814" y="8553449"/>
            <a:ext cx="3206472" cy="552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17881" y="8171429"/>
            <a:ext cx="4288109" cy="35192"/>
            <a:chOff x="7117881" y="8171429"/>
            <a:chExt cx="4288109" cy="351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7881" y="8171429"/>
              <a:ext cx="4288109" cy="351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2572" y="6151115"/>
            <a:ext cx="2145165" cy="3975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66002" y="2704916"/>
            <a:ext cx="4439508" cy="22926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89011" y="8569068"/>
            <a:ext cx="3061181" cy="5269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36898" y="8171429"/>
            <a:ext cx="4288109" cy="35192"/>
            <a:chOff x="12836898" y="8171429"/>
            <a:chExt cx="4288109" cy="351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36898" y="8171429"/>
              <a:ext cx="4288109" cy="3519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2610" y="5989925"/>
            <a:ext cx="4300159" cy="8069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91289" y="5951120"/>
            <a:ext cx="4276617" cy="7986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1908" y="-47616"/>
            <a:ext cx="10614176" cy="13173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4259" y="3401121"/>
            <a:ext cx="1673310" cy="3020284"/>
            <a:chOff x="774259" y="3401121"/>
            <a:chExt cx="1673310" cy="30202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259" y="3401121"/>
              <a:ext cx="1673310" cy="3020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2319" y="1530822"/>
            <a:ext cx="1421492" cy="1240963"/>
            <a:chOff x="732319" y="1530822"/>
            <a:chExt cx="1421492" cy="12409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319" y="1530822"/>
              <a:ext cx="1421492" cy="1240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91449" y="3627250"/>
            <a:ext cx="3483473" cy="3483473"/>
            <a:chOff x="13991449" y="3627250"/>
            <a:chExt cx="3483473" cy="34834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91449" y="3627250"/>
              <a:ext cx="3483473" cy="34834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0700" y="7751834"/>
            <a:ext cx="2270960" cy="2270960"/>
            <a:chOff x="9740700" y="7751834"/>
            <a:chExt cx="2270960" cy="22709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700" y="7751834"/>
              <a:ext cx="2270960" cy="2270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6649" y="3673178"/>
            <a:ext cx="2476170" cy="2476170"/>
            <a:chOff x="9626649" y="3673178"/>
            <a:chExt cx="2476170" cy="24761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6649" y="3673178"/>
              <a:ext cx="2476170" cy="2476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22471" y="1054268"/>
            <a:ext cx="2621429" cy="2621429"/>
            <a:chOff x="14422471" y="1054268"/>
            <a:chExt cx="2621429" cy="26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22471" y="1054268"/>
              <a:ext cx="2621429" cy="26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80952" y="4110661"/>
            <a:ext cx="3085714" cy="1931060"/>
            <a:chOff x="4280952" y="4110661"/>
            <a:chExt cx="3085714" cy="19310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0952" y="4110661"/>
              <a:ext cx="3085714" cy="19310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18075" y="4538217"/>
            <a:ext cx="1524782" cy="604640"/>
            <a:chOff x="2618075" y="4538217"/>
            <a:chExt cx="1524782" cy="6046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18075" y="4538217"/>
              <a:ext cx="1524782" cy="604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42857" y="4538217"/>
            <a:ext cx="1524782" cy="604640"/>
            <a:chOff x="7642857" y="4538217"/>
            <a:chExt cx="1524782" cy="6046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2857" y="4538217"/>
              <a:ext cx="1524782" cy="6046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08606" y="4538217"/>
            <a:ext cx="1524782" cy="604640"/>
            <a:chOff x="12508606" y="4538217"/>
            <a:chExt cx="1524782" cy="6046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08606" y="4538217"/>
              <a:ext cx="1524782" cy="6046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90565" y="6737675"/>
            <a:ext cx="1213169" cy="580627"/>
            <a:chOff x="10290565" y="6737675"/>
            <a:chExt cx="1213169" cy="5806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0290565" y="6737675"/>
              <a:ext cx="1213169" cy="5806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76135" y="5142857"/>
            <a:ext cx="1524782" cy="604640"/>
            <a:chOff x="2576135" y="5142857"/>
            <a:chExt cx="1524782" cy="6046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2576135" y="5142857"/>
              <a:ext cx="1524782" cy="6046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42857" y="5066667"/>
            <a:ext cx="1524782" cy="604640"/>
            <a:chOff x="7642857" y="5066667"/>
            <a:chExt cx="1524782" cy="6046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7642857" y="5066667"/>
              <a:ext cx="1524782" cy="6046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66667" y="5100917"/>
            <a:ext cx="1524782" cy="604640"/>
            <a:chOff x="12466667" y="5100917"/>
            <a:chExt cx="1524782" cy="60464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2466667" y="5100917"/>
              <a:ext cx="1524782" cy="6046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70533" y="3661453"/>
            <a:ext cx="1125305" cy="604640"/>
            <a:chOff x="15170533" y="3661453"/>
            <a:chExt cx="1125305" cy="6046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5170533" y="3661453"/>
              <a:ext cx="1125305" cy="60464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66893" y="3641556"/>
            <a:ext cx="1889093" cy="60655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94980" y="5877961"/>
            <a:ext cx="1864551" cy="60270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04989" y="3727303"/>
            <a:ext cx="1737629" cy="60690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33075" y="5963703"/>
            <a:ext cx="1737629" cy="60690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73599" y="3727303"/>
            <a:ext cx="1737629" cy="60690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01694" y="5963703"/>
            <a:ext cx="1864551" cy="60094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81701" y="7058131"/>
            <a:ext cx="1816061" cy="60690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350811" y="3574656"/>
            <a:ext cx="1791869" cy="6009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8270998" cy="1318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2619" y="1788471"/>
            <a:ext cx="17320476" cy="7772563"/>
            <a:chOff x="482619" y="1788471"/>
            <a:chExt cx="17320476" cy="77725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619" y="1788471"/>
              <a:ext cx="17320476" cy="7772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2070" y="-48247"/>
            <a:ext cx="9627534" cy="1318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99345" y="1422099"/>
            <a:ext cx="8429882" cy="3783667"/>
            <a:chOff x="9499345" y="1422099"/>
            <a:chExt cx="8429882" cy="3783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9345" y="1422099"/>
              <a:ext cx="8429882" cy="3783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032" y="1422099"/>
            <a:ext cx="8429882" cy="8171610"/>
            <a:chOff x="281032" y="1422099"/>
            <a:chExt cx="8429882" cy="81716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032" y="1422099"/>
              <a:ext cx="8429882" cy="81716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9345" y="5507904"/>
            <a:ext cx="8429882" cy="4085805"/>
            <a:chOff x="9499345" y="5507904"/>
            <a:chExt cx="8429882" cy="40858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9345" y="5507904"/>
              <a:ext cx="8429882" cy="40858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4432" y="1152364"/>
            <a:ext cx="3715759" cy="10884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8740" y="5235931"/>
            <a:ext cx="3984697" cy="11156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48740" y="1190455"/>
            <a:ext cx="1854010" cy="10238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33545" y="2125793"/>
            <a:ext cx="4609097" cy="2510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5441" y="2638070"/>
            <a:ext cx="4877592" cy="41240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84829" y="6148759"/>
            <a:ext cx="3307346" cy="18884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9248" y="6148759"/>
            <a:ext cx="3822076" cy="18884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2022-03-07T12:50:48Z</dcterms:created>
  <dcterms:modified xsi:type="dcterms:W3CDTF">2022-03-07T12:50:48Z</dcterms:modified>
</cp:coreProperties>
</file>